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4" r:id="rId9"/>
    <p:sldId id="265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53A13-8B18-48A7-A3F8-4C03D1D092FB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4766E-FC27-438A-BA4C-4486CDC8D3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473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4766E-FC27-438A-BA4C-4486CDC8D33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0760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211E9-8F71-46B0-9B4A-FFAE46A008C8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8926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072B-B2EB-42D4-825B-6FB37D452BA5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464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47BD6-7A8B-4AED-9836-2A146C5D7414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7383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994-C4F4-4F29-9ED5-00208AFB774F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099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B80A-BE93-4660-B17E-6504CECC903F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03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586B-C1C0-4A2B-A8E6-FC5819AD7748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16132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38C16-6384-46E5-BDF2-D277B09C40EA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3404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E830-0C08-4639-B352-96855297CF49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67383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C47A-40E4-4B26-88FE-E0587782BBF4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5269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175F1-13F2-4D4E-91CD-810DE471BB7E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29662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8351B-C1BD-4392-BFA3-5F6EC0B035B0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9447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3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78990-256B-497D-901F-419C29B18294}" type="datetime1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770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53;&#1086;&#1074;&#1072;&#1103;%20&#1087;&#1072;&#1087;&#1082;&#1072;%20(2)\033_04_25.mp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53;&#1086;&#1074;&#1072;&#1103;%20&#1087;&#1072;&#1087;&#1082;&#1072;%20(2)\034_04_25.mp3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arishsnotebook.wordpress.com/tag/quality/" TargetMode="External"/><Relationship Id="rId2" Type="http://schemas.openxmlformats.org/officeDocument/2006/relationships/hyperlink" Target="http://www.study.urfu.ru/aid/publication/8922/1/index.files/English/lear_reading_1/to_be_british.files/index1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y-shop.ru/shop/toys/1870996.html?partner=240&amp;ymclid=15411470706736829360100025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0166"/>
            <a:ext cx="7772400" cy="3059797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/>
              <a:t>Тема урока: </a:t>
            </a:r>
            <a:r>
              <a:rPr lang="en-US" sz="4000" b="1" dirty="0" smtClean="0"/>
              <a:t>Visiting Britain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smtClean="0"/>
              <a:t>УМК </a:t>
            </a:r>
            <a:r>
              <a:rPr lang="ru-RU" sz="3600" b="1" smtClean="0"/>
              <a:t>О.В</a:t>
            </a:r>
            <a:r>
              <a:rPr lang="ru-RU" sz="3600" b="1" dirty="0" smtClean="0"/>
              <a:t>. Афанасьева </a:t>
            </a:r>
            <a:r>
              <a:rPr lang="en-US" sz="3600" b="1" dirty="0" smtClean="0"/>
              <a:t>Rainbow English 6 </a:t>
            </a:r>
            <a:r>
              <a:rPr lang="ru-RU" sz="3600" b="1" dirty="0" smtClean="0"/>
              <a:t>класс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ru-RU" sz="4000" b="1" dirty="0" smtClean="0"/>
              <a:t>Учитель английского языка: Синькова Ирина Николаевна МБОУ «СОШ №6 г.Юрги»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28932" y="5824024"/>
            <a:ext cx="6858000" cy="784274"/>
          </a:xfrm>
        </p:spPr>
        <p:txBody>
          <a:bodyPr/>
          <a:lstStyle/>
          <a:p>
            <a:r>
              <a:rPr lang="ru-RU" dirty="0" smtClean="0"/>
              <a:t>2018г.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664029" y="892629"/>
            <a:ext cx="7815942" cy="5421085"/>
          </a:xfrm>
          <a:prstGeom prst="flowChartDocument">
            <a:avLst/>
          </a:prstGeom>
          <a:blipFill dpi="0" rotWithShape="1">
            <a:blip r:embed="rId3"/>
            <a:srcRect/>
            <a:stretch>
              <a:fillRect r="-81000"/>
            </a:stretch>
          </a:blipFill>
          <a:ln w="57150">
            <a:solidFill>
              <a:schemeClr val="bg1">
                <a:lumMod val="8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-266700" y="-174176"/>
            <a:ext cx="9655628" cy="1240971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6052456"/>
            <a:ext cx="9655628" cy="1240971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42998" y="1972036"/>
            <a:ext cx="511628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</a:rPr>
              <a:t>Visiting Britain</a:t>
            </a:r>
            <a:endParaRPr lang="ru-RU" sz="6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948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3</a:t>
            </a:fld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-332014" y="-124280"/>
            <a:ext cx="9742714" cy="6982280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5547"/>
              <a:ext cx="9655628" cy="886732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614" y="1197428"/>
              <a:ext cx="9655628" cy="4637316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614" y="-1"/>
              <a:ext cx="9655628" cy="936625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028" name="Picture 4" descr="C:\Users\Admin\Desktop\Новая папка (4)\Screenshot_4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09822"/>
            <a:ext cx="5247530" cy="5216357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1603716" y="1505244"/>
            <a:ext cx="191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Black" pitchFamily="34" charset="0"/>
                <a:cs typeface="Lucida Sans Unicode" pitchFamily="34" charset="0"/>
              </a:rPr>
              <a:t>North</a:t>
            </a:r>
            <a:endParaRPr lang="ru-RU" sz="2400" dirty="0">
              <a:latin typeface="Arial Black" pitchFamily="34" charset="0"/>
              <a:cs typeface="Lucida Sans Unicode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95225" y="2039815"/>
            <a:ext cx="1125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Black" pitchFamily="34" charset="0"/>
              </a:rPr>
              <a:t>northeast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45391" y="3643533"/>
            <a:ext cx="9284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east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81157" y="4994029"/>
            <a:ext cx="1280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southeast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71004" y="5795889"/>
            <a:ext cx="1575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Arial Black" pitchFamily="34" charset="0"/>
              </a:rPr>
              <a:t>South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8812" y="4979963"/>
            <a:ext cx="1350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southwest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3699803"/>
            <a:ext cx="1097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west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0" y="2067950"/>
            <a:ext cx="13504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Black" pitchFamily="34" charset="0"/>
              </a:rPr>
              <a:t>northwest</a:t>
            </a:r>
            <a:endParaRPr lang="ru-RU" sz="2400" dirty="0">
              <a:latin typeface="Arial Blac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5759" y="0"/>
            <a:ext cx="84968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CENA" pitchFamily="2" charset="0"/>
              </a:rPr>
              <a:t>Look at the map and say where the cities are situated. 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0" name="Picture 6" descr="C:\Users\Admin\Desktop\Новая папка (4)\Screenshot_4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73858" y="900332"/>
            <a:ext cx="3770142" cy="1266093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5359792" y="886265"/>
            <a:ext cx="37842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London</a:t>
            </a:r>
            <a:r>
              <a:rPr lang="en-US" sz="2800" dirty="0" smtClean="0">
                <a:latin typeface="Baskerville Old Face" pitchFamily="18" charset="0"/>
              </a:rPr>
              <a:t> is situated in the </a:t>
            </a:r>
            <a:r>
              <a:rPr lang="en-US" sz="2800" i="1" dirty="0" smtClean="0">
                <a:latin typeface="Baskerville Old Face" pitchFamily="18" charset="0"/>
              </a:rPr>
              <a:t>southeast</a:t>
            </a:r>
            <a:r>
              <a:rPr lang="en-US" sz="2800" dirty="0" smtClean="0">
                <a:latin typeface="Baskerville Old Face" pitchFamily="18" charset="0"/>
              </a:rPr>
              <a:t> of 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Great Britain.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" name="Рисунок 22" descr="Untitled-1.psd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7927" y="2136256"/>
            <a:ext cx="3559126" cy="47217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906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4</a:t>
            </a:fld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-332014" y="-124280"/>
            <a:ext cx="9742714" cy="6982280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5547"/>
              <a:ext cx="9655628" cy="886732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230108" y="982408"/>
              <a:ext cx="9650437" cy="4993013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614" y="-1"/>
              <a:ext cx="9655628" cy="936625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18407" y="114992"/>
            <a:ext cx="6152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 the word combinations, then say the same in Russian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5257800" y="1769355"/>
            <a:ext cx="3886200" cy="4351338"/>
          </a:xfrm>
        </p:spPr>
        <p:txBody>
          <a:bodyPr/>
          <a:lstStyle/>
          <a:p>
            <a:r>
              <a:rPr lang="en-US" dirty="0" smtClean="0"/>
              <a:t>A centr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</a:t>
            </a:r>
            <a:r>
              <a:rPr lang="en-US" dirty="0" smtClean="0"/>
              <a:t> problem</a:t>
            </a:r>
          </a:p>
          <a:p>
            <a:r>
              <a:rPr lang="en-US" dirty="0" smtClean="0"/>
              <a:t>A centr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</a:t>
            </a:r>
            <a:r>
              <a:rPr lang="en-US" dirty="0" smtClean="0"/>
              <a:t> question</a:t>
            </a:r>
          </a:p>
          <a:p>
            <a:r>
              <a:rPr lang="en-US" dirty="0" smtClean="0"/>
              <a:t>A music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</a:t>
            </a:r>
            <a:r>
              <a:rPr lang="en-US" dirty="0" smtClean="0"/>
              <a:t> clock</a:t>
            </a:r>
          </a:p>
          <a:p>
            <a:r>
              <a:rPr lang="en-US" dirty="0" smtClean="0"/>
              <a:t>A music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</a:t>
            </a:r>
            <a:r>
              <a:rPr lang="en-US" dirty="0" smtClean="0"/>
              <a:t> talent</a:t>
            </a:r>
            <a:endParaRPr lang="ru-RU" dirty="0"/>
          </a:p>
        </p:txBody>
      </p:sp>
      <p:sp>
        <p:nvSpPr>
          <p:cNvPr id="15" name="Содержимое 11"/>
          <p:cNvSpPr txBox="1">
            <a:spLocks/>
          </p:cNvSpPr>
          <p:nvPr/>
        </p:nvSpPr>
        <p:spPr>
          <a:xfrm>
            <a:off x="2458037" y="3677871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thank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ful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reader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baseline="0" dirty="0" smtClean="0"/>
              <a:t>A</a:t>
            </a:r>
            <a:r>
              <a:rPr lang="en-US" sz="2800" dirty="0" smtClean="0"/>
              <a:t> help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</a:t>
            </a:r>
            <a:r>
              <a:rPr lang="en-US" sz="2800" dirty="0" smtClean="0"/>
              <a:t> teacher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help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ful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book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800" dirty="0" smtClean="0"/>
              <a:t>Cheer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</a:t>
            </a:r>
            <a:r>
              <a:rPr lang="en-US" sz="2800" dirty="0" smtClean="0"/>
              <a:t> children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11"/>
          <p:cNvSpPr txBox="1">
            <a:spLocks/>
          </p:cNvSpPr>
          <p:nvPr/>
        </p:nvSpPr>
        <p:spPr>
          <a:xfrm>
            <a:off x="323557" y="1663847"/>
            <a:ext cx="38862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 smtClean="0"/>
              <a:t>Water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sz="2800" dirty="0" smtClean="0"/>
              <a:t> soup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 smtClean="0"/>
              <a:t>A ston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sz="2800" dirty="0" smtClean="0"/>
              <a:t> beach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 smtClean="0"/>
              <a:t>The starr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sz="2800" dirty="0" smtClean="0"/>
              <a:t> sky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800" dirty="0" smtClean="0"/>
              <a:t>A milk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</a:t>
            </a:r>
            <a:r>
              <a:rPr lang="en-US" sz="2800" dirty="0" smtClean="0"/>
              <a:t> drink</a:t>
            </a:r>
            <a:endParaRPr lang="ru-RU" sz="2800" dirty="0" smtClean="0"/>
          </a:p>
        </p:txBody>
      </p:sp>
    </p:spTree>
    <p:extLst>
      <p:ext uri="{BB962C8B-B14F-4D97-AF65-F5344CB8AC3E}">
        <p14:creationId xmlns="" xmlns:p14="http://schemas.microsoft.com/office/powerpoint/2010/main" val="9906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5</a:t>
            </a:fld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-332014" y="-124280"/>
            <a:ext cx="9742714" cy="6982280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5547"/>
              <a:ext cx="9655628" cy="886732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614" y="1197428"/>
              <a:ext cx="9655628" cy="4637316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216040" y="-1"/>
              <a:ext cx="9692054" cy="122156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18407" y="114992"/>
            <a:ext cx="61395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Listen to these geographical names and repeat them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1491343"/>
            <a:ext cx="33070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Great Britain</a:t>
            </a:r>
          </a:p>
          <a:p>
            <a:r>
              <a:rPr lang="en-US" sz="3200" dirty="0" smtClean="0"/>
              <a:t>Ireland</a:t>
            </a:r>
          </a:p>
          <a:p>
            <a:r>
              <a:rPr lang="en-US" sz="3200" dirty="0" smtClean="0"/>
              <a:t>Northern Ireland</a:t>
            </a:r>
          </a:p>
          <a:p>
            <a:r>
              <a:rPr lang="en-US" sz="3200" dirty="0" smtClean="0"/>
              <a:t>England</a:t>
            </a:r>
          </a:p>
          <a:p>
            <a:r>
              <a:rPr lang="en-US" sz="3200" dirty="0" smtClean="0"/>
              <a:t>Scotland</a:t>
            </a:r>
          </a:p>
          <a:p>
            <a:r>
              <a:rPr lang="en-US" sz="3200" dirty="0" smtClean="0"/>
              <a:t>Wales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4600134" y="1533546"/>
            <a:ext cx="38053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British Isles</a:t>
            </a:r>
          </a:p>
          <a:p>
            <a:r>
              <a:rPr lang="en-US" sz="3200" dirty="0" smtClean="0"/>
              <a:t>The United Kingdom</a:t>
            </a:r>
          </a:p>
          <a:p>
            <a:r>
              <a:rPr lang="en-US" sz="3200" dirty="0" smtClean="0"/>
              <a:t>The UK</a:t>
            </a:r>
          </a:p>
          <a:p>
            <a:r>
              <a:rPr lang="en-US" sz="3200" dirty="0" smtClean="0"/>
              <a:t>The United Kingdom of Great Britain and Northern Ireland</a:t>
            </a:r>
            <a:endParaRPr lang="ru-RU" sz="3200" dirty="0"/>
          </a:p>
        </p:txBody>
      </p:sp>
      <p:pic>
        <p:nvPicPr>
          <p:cNvPr id="11" name="033_04_2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94035" y="6158947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906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9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6</a:t>
            </a:fld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-332014" y="-124280"/>
            <a:ext cx="9742714" cy="6982280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5547"/>
              <a:ext cx="9655628" cy="886732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614" y="1066814"/>
              <a:ext cx="9655628" cy="4767930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614" y="-1"/>
              <a:ext cx="9655628" cy="936625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18407" y="114992"/>
            <a:ext cx="8305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Listen to the sentences. What do the new words mean? Repeat them.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1491343"/>
            <a:ext cx="7239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en-US" sz="3200" dirty="0" smtClean="0"/>
              <a:t>More than 10 </a:t>
            </a:r>
            <a:r>
              <a:rPr lang="en-US" sz="3200" b="1" dirty="0" smtClean="0"/>
              <a:t>million</a:t>
            </a:r>
            <a:r>
              <a:rPr lang="en-US" sz="3200" dirty="0" smtClean="0"/>
              <a:t> people live in Moscow. About eight </a:t>
            </a:r>
            <a:r>
              <a:rPr lang="en-US" sz="3200" b="1" dirty="0" smtClean="0"/>
              <a:t>million</a:t>
            </a:r>
            <a:r>
              <a:rPr lang="en-US" sz="3200" dirty="0" smtClean="0"/>
              <a:t> people live in London.</a:t>
            </a:r>
          </a:p>
          <a:p>
            <a:pPr marL="514350" indent="-514350">
              <a:buAutoNum type="arabicParenR"/>
            </a:pPr>
            <a:r>
              <a:rPr lang="en-US" sz="3200" dirty="0" smtClean="0"/>
              <a:t>North America is a </a:t>
            </a:r>
            <a:r>
              <a:rPr lang="en-US" sz="3200" b="1" dirty="0" smtClean="0"/>
              <a:t>continent</a:t>
            </a:r>
            <a:r>
              <a:rPr lang="en-US" sz="3200" dirty="0" smtClean="0"/>
              <a:t>. Africa is a </a:t>
            </a:r>
            <a:r>
              <a:rPr lang="en-US" sz="3200" b="1" dirty="0" smtClean="0"/>
              <a:t>continent</a:t>
            </a:r>
            <a:r>
              <a:rPr lang="en-US" sz="3200" dirty="0" smtClean="0"/>
              <a:t> too. Are Europe and Asia </a:t>
            </a:r>
            <a:r>
              <a:rPr lang="en-US" sz="3200" b="1" dirty="0" smtClean="0"/>
              <a:t>continents</a:t>
            </a:r>
            <a:r>
              <a:rPr lang="en-US" sz="3200" dirty="0" smtClean="0"/>
              <a:t>?</a:t>
            </a:r>
          </a:p>
        </p:txBody>
      </p:sp>
      <p:pic>
        <p:nvPicPr>
          <p:cNvPr id="10" name="034_04_2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74157" y="453887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9069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73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381000" y="718457"/>
            <a:ext cx="8360229" cy="5595257"/>
          </a:xfrm>
          <a:prstGeom prst="flowChartDocument">
            <a:avLst/>
          </a:prstGeom>
          <a:noFill/>
          <a:ln w="57150">
            <a:solidFill>
              <a:schemeClr val="tx1">
                <a:lumMod val="75000"/>
                <a:lumOff val="2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7</a:t>
            </a:fld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-332014" y="-124280"/>
            <a:ext cx="9742714" cy="6982280"/>
            <a:chOff x="-266700" y="-1"/>
            <a:chExt cx="9742714" cy="698228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-266700" y="6095547"/>
              <a:ext cx="9655628" cy="886732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-179614" y="1197428"/>
              <a:ext cx="9655628" cy="4637316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79614" y="-1"/>
              <a:ext cx="9655628" cy="936625"/>
            </a:xfrm>
            <a:prstGeom prst="rect">
              <a:avLst/>
            </a:prstGeom>
            <a:solidFill>
              <a:schemeClr val="bg1">
                <a:alpha val="58000"/>
              </a:schemeClr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18407" y="114992"/>
            <a:ext cx="6139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Listen and read.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1491343"/>
            <a:ext cx="7239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ancient</a:t>
            </a:r>
            <a:r>
              <a:rPr lang="en-US" sz="3200" dirty="0" smtClean="0"/>
              <a:t> - </a:t>
            </a:r>
            <a:r>
              <a:rPr lang="ru-RU" sz="3200" dirty="0" smtClean="0"/>
              <a:t>древний</a:t>
            </a:r>
            <a:endParaRPr lang="en-US" sz="3200" dirty="0" smtClean="0"/>
          </a:p>
          <a:p>
            <a:r>
              <a:rPr lang="en-US" sz="3200" b="1" dirty="0" smtClean="0"/>
              <a:t>both</a:t>
            </a:r>
            <a:r>
              <a:rPr lang="ru-RU" sz="3200" dirty="0" smtClean="0"/>
              <a:t> - оба</a:t>
            </a:r>
            <a:endParaRPr lang="en-US" sz="3200" dirty="0" smtClean="0"/>
          </a:p>
          <a:p>
            <a:r>
              <a:rPr lang="en-US" sz="3200" b="1" dirty="0" smtClean="0"/>
              <a:t>government</a:t>
            </a:r>
            <a:r>
              <a:rPr lang="ru-RU" sz="3200" dirty="0" smtClean="0"/>
              <a:t> - правительство</a:t>
            </a:r>
            <a:endParaRPr lang="en-US" sz="3200" dirty="0" smtClean="0"/>
          </a:p>
          <a:p>
            <a:r>
              <a:rPr lang="en-US" sz="3200" b="1" dirty="0" smtClean="0"/>
              <a:t>island</a:t>
            </a:r>
            <a:r>
              <a:rPr lang="ru-RU" sz="3200" dirty="0" smtClean="0"/>
              <a:t> - остров</a:t>
            </a:r>
            <a:endParaRPr lang="en-US" sz="3200" dirty="0" smtClean="0"/>
          </a:p>
          <a:p>
            <a:r>
              <a:rPr lang="en-US" sz="3200" b="1" dirty="0" smtClean="0"/>
              <a:t>lie</a:t>
            </a:r>
            <a:r>
              <a:rPr lang="ru-RU" sz="3200" b="1" dirty="0" smtClean="0"/>
              <a:t> </a:t>
            </a:r>
            <a:r>
              <a:rPr lang="ru-RU" sz="3200" dirty="0" smtClean="0"/>
              <a:t>– лежать</a:t>
            </a:r>
            <a:r>
              <a:rPr lang="en-US" sz="3200" dirty="0" smtClean="0"/>
              <a:t>             (lie-lay)</a:t>
            </a:r>
          </a:p>
          <a:p>
            <a:r>
              <a:rPr lang="en-US" sz="3200" b="1" dirty="0" smtClean="0"/>
              <a:t>mean</a:t>
            </a:r>
            <a:r>
              <a:rPr lang="ru-RU" sz="3200" dirty="0" smtClean="0"/>
              <a:t> – значить</a:t>
            </a:r>
            <a:r>
              <a:rPr lang="en-US" sz="3200" dirty="0" smtClean="0"/>
              <a:t>      (mean-meant)</a:t>
            </a:r>
          </a:p>
          <a:p>
            <a:r>
              <a:rPr lang="en-US" sz="3200" b="1" dirty="0" smtClean="0"/>
              <a:t>part</a:t>
            </a:r>
            <a:r>
              <a:rPr lang="ru-RU" sz="3200" dirty="0" smtClean="0"/>
              <a:t> - часть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9906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-258996" y="309489"/>
            <a:ext cx="9655628" cy="3949017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Admin\Desktop\Новая папка (4)\0_7443e_d71efa87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2052" y="1124496"/>
            <a:ext cx="3944306" cy="2751153"/>
          </a:xfrm>
          <a:prstGeom prst="rect">
            <a:avLst/>
          </a:prstGeom>
          <a:noFill/>
        </p:spPr>
      </p:pic>
      <p:pic>
        <p:nvPicPr>
          <p:cNvPr id="7" name="Picture 3" descr="C:\Users\Admin\Desktop\Новая папка (4)\149161733758e84639484b06.394400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180" y="3653230"/>
            <a:ext cx="3870105" cy="2569589"/>
          </a:xfrm>
          <a:prstGeom prst="rect">
            <a:avLst/>
          </a:prstGeom>
          <a:noFill/>
        </p:spPr>
      </p:pic>
      <p:pic>
        <p:nvPicPr>
          <p:cNvPr id="8" name="Picture 4" descr="C:\Users\Admin\Desktop\Новая папка (4)\image_1920x_5b1fe3bbd9d56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2984" y="3615397"/>
            <a:ext cx="4027120" cy="2615531"/>
          </a:xfrm>
          <a:prstGeom prst="rect">
            <a:avLst/>
          </a:prstGeom>
          <a:noFill/>
        </p:spPr>
      </p:pic>
      <p:pic>
        <p:nvPicPr>
          <p:cNvPr id="9" name="Picture 6" descr="C:\Users\Admin\Desktop\Новая папка (4)\английский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6871" y="323557"/>
            <a:ext cx="3478694" cy="3379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23557" y="984738"/>
            <a:ext cx="8539090" cy="4853354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solidFill>
                  <a:schemeClr val="tx1"/>
                </a:solidFill>
              </a:rPr>
              <a:t>Источники:</a:t>
            </a:r>
          </a:p>
          <a:p>
            <a:r>
              <a:rPr lang="en-US" dirty="0" smtClean="0">
                <a:solidFill>
                  <a:schemeClr val="tx1"/>
                </a:solidFill>
                <a:hlinkClick r:id="rId2"/>
              </a:rPr>
              <a:t>http://www.study.urfu.ru/aid/publication/8922/1/index.files/English/lear_reading_1/to_be_british.files/index1.htm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  <a:hlinkClick r:id="rId3"/>
              </a:rPr>
              <a:t>https://harishsnotebook.wordpress.com/tag/quality/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  <a:hlinkClick r:id="rId4"/>
              </a:rPr>
              <a:t>https://my-shop.ru/shop/toys/1870996.html?partner=240&amp;ymclid=15411470706736829360100025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a4e329e18de146b5c6989bf928d77db879176e0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</TotalTime>
  <Words>220</Words>
  <Application>Microsoft Office PowerPoint</Application>
  <PresentationFormat>Экран (4:3)</PresentationFormat>
  <Paragraphs>63</Paragraphs>
  <Slides>9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Тема урока: Visiting Britain УМК О.В. Афанасьева Rainbow English 6 класс Учитель английского языка: Синькова Ирина Николаевна МБОУ «СОШ №6 г.Юрги»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Admin</cp:lastModifiedBy>
  <cp:revision>10</cp:revision>
  <dcterms:created xsi:type="dcterms:W3CDTF">2013-01-23T05:00:32Z</dcterms:created>
  <dcterms:modified xsi:type="dcterms:W3CDTF">2018-11-02T08:28:50Z</dcterms:modified>
</cp:coreProperties>
</file>